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65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266" r:id="rId12"/>
  </p:sldIdLst>
  <p:sldSz cx="9144000" cy="6858000" type="screen4x3"/>
  <p:notesSz cx="7099300" cy="10234613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ser Nór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3574" autoAdjust="0"/>
  </p:normalViewPr>
  <p:slideViewPr>
    <p:cSldViewPr>
      <p:cViewPr varScale="1">
        <p:scale>
          <a:sx n="109" d="100"/>
          <a:sy n="109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0" descr="aam_word_a4_header_allo_fejleccel.png">
            <a:extLst>
              <a:ext uri="{FF2B5EF4-FFF2-40B4-BE49-F238E27FC236}">
                <a16:creationId xmlns="" xmlns:a16="http://schemas.microsoft.com/office/drawing/2014/main" id="{B0EA65DC-0301-A747-9FF1-393CCC7960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00" b="34377"/>
          <a:stretch>
            <a:fillRect/>
          </a:stretch>
        </p:blipFill>
        <p:spPr bwMode="auto">
          <a:xfrm>
            <a:off x="0" y="0"/>
            <a:ext cx="70993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11" descr="aam_word_a4_footer_allo.png">
            <a:extLst>
              <a:ext uri="{FF2B5EF4-FFF2-40B4-BE49-F238E27FC236}">
                <a16:creationId xmlns="" xmlns:a16="http://schemas.microsoft.com/office/drawing/2014/main" id="{E4D8ABD0-1CA4-DC4A-9DB5-A929D75702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23" b="43127"/>
          <a:stretch>
            <a:fillRect/>
          </a:stretch>
        </p:blipFill>
        <p:spPr bwMode="auto">
          <a:xfrm>
            <a:off x="0" y="9834563"/>
            <a:ext cx="7099300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18C106C9-6ECE-E144-9484-576871F56B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4500" y="9963150"/>
            <a:ext cx="857250" cy="271463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53564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0B123DDF-17A6-464F-B911-F5259A0046C5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  <p:sp>
        <p:nvSpPr>
          <p:cNvPr id="14" name="Date Placeholder 13">
            <a:extLst>
              <a:ext uri="{FF2B5EF4-FFF2-40B4-BE49-F238E27FC236}">
                <a16:creationId xmlns="" xmlns:a16="http://schemas.microsoft.com/office/drawing/2014/main" id="{7FF99F53-36A8-D041-81A4-88DC49819C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99088" y="9915525"/>
            <a:ext cx="1300162" cy="31908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solidFill>
                  <a:srgbClr val="53564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E4AA9C18-1DCF-2D4A-B34F-CD3F162C4832}" type="datetimeFigureOut">
              <a:rPr lang="hu-HU"/>
              <a:pPr>
                <a:defRPr/>
              </a:pPr>
              <a:t>2021.03.02.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066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43B1A123-2C24-0743-8BC1-2470DBC30F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103981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26D087BF-1DA0-5640-976C-9E10FE22C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5116513"/>
            <a:ext cx="5680075" cy="4349750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pic>
        <p:nvPicPr>
          <p:cNvPr id="21508" name="Picture 8" descr="H:\AAM\BPROJEKT\843MARC8_sablonok\Sablon_projekt\Képek\Vegleges_design_elemek_0826\AAM_logo_cons\Fedlap nélküli fejlécek\aam_word_a4_header_allo_fejleccel.png">
            <a:extLst>
              <a:ext uri="{FF2B5EF4-FFF2-40B4-BE49-F238E27FC236}">
                <a16:creationId xmlns="" xmlns:a16="http://schemas.microsoft.com/office/drawing/2014/main" id="{9F5BB121-2E9B-2E41-B1FF-9B4B64BC3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6" t="16661" r="4561" b="35718"/>
          <a:stretch>
            <a:fillRect/>
          </a:stretch>
        </p:blipFill>
        <p:spPr bwMode="auto">
          <a:xfrm>
            <a:off x="0" y="0"/>
            <a:ext cx="70993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9" descr="aam_word_a4_footer_allo.png">
            <a:extLst>
              <a:ext uri="{FF2B5EF4-FFF2-40B4-BE49-F238E27FC236}">
                <a16:creationId xmlns="" xmlns:a16="http://schemas.microsoft.com/office/drawing/2014/main" id="{6604D026-282D-E545-BCBF-307E4BE1B1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04" b="48122"/>
          <a:stretch>
            <a:fillRect/>
          </a:stretch>
        </p:blipFill>
        <p:spPr bwMode="auto">
          <a:xfrm>
            <a:off x="0" y="9834563"/>
            <a:ext cx="70993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10">
            <a:extLst>
              <a:ext uri="{FF2B5EF4-FFF2-40B4-BE49-F238E27FC236}">
                <a16:creationId xmlns="" xmlns:a16="http://schemas.microsoft.com/office/drawing/2014/main" id="{87E54BE9-CF1F-0841-9372-9195F4CEC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44500" y="9915525"/>
            <a:ext cx="517525" cy="319088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53564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E690BFED-FC90-0646-B341-2E5C06744F17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  <p:sp>
        <p:nvSpPr>
          <p:cNvPr id="12" name="Date Placeholder 11">
            <a:extLst>
              <a:ext uri="{FF2B5EF4-FFF2-40B4-BE49-F238E27FC236}">
                <a16:creationId xmlns="" xmlns:a16="http://schemas.microsoft.com/office/drawing/2014/main" id="{2AA34307-30A2-7C4A-BDA4-69F8D3FCAD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2725" y="9915525"/>
            <a:ext cx="2706688" cy="31908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solidFill>
                  <a:srgbClr val="53564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D5F3DED0-8CAB-094D-8323-13A132C3576E}" type="datetimeFigureOut">
              <a:rPr lang="hu-HU"/>
              <a:pPr>
                <a:defRPr/>
              </a:pPr>
              <a:t>2021.03.02.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46341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en-US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9FA820C-1B24-43BD-8B65-4A9E3C850500}" type="slidenum">
              <a:rPr lang="en-US" altLang="en-US" smtClean="0">
                <a:latin typeface="Calibri" pitchFamily="34" charset="0"/>
              </a:rPr>
              <a:pPr/>
              <a:t>3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83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4" descr="bg_zold_szurke_zold.jpg">
            <a:extLst>
              <a:ext uri="{FF2B5EF4-FFF2-40B4-BE49-F238E27FC236}">
                <a16:creationId xmlns="" xmlns:a16="http://schemas.microsoft.com/office/drawing/2014/main" id="{E8A85FA1-3165-A342-980B-16441A6657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2">
            <a:extLst>
              <a:ext uri="{FF2B5EF4-FFF2-40B4-BE49-F238E27FC236}">
                <a16:creationId xmlns="" xmlns:a16="http://schemas.microsoft.com/office/drawing/2014/main" id="{F68F33CE-4338-634E-83E4-2C20F73C6466}"/>
              </a:ext>
            </a:extLst>
          </p:cNvPr>
          <p:cNvCxnSpPr/>
          <p:nvPr userDrawn="1"/>
        </p:nvCxnSpPr>
        <p:spPr>
          <a:xfrm>
            <a:off x="4286250" y="5786438"/>
            <a:ext cx="46434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43372" y="1994695"/>
            <a:ext cx="4643470" cy="286861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286250" y="5357813"/>
            <a:ext cx="4643468" cy="357203"/>
          </a:xfrm>
          <a:prstGeom prst="rect">
            <a:avLst/>
          </a:prstGeom>
        </p:spPr>
        <p:txBody>
          <a:bodyPr/>
          <a:lstStyle>
            <a:lvl1pPr>
              <a:buNone/>
              <a:defRPr sz="240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286250" y="5857875"/>
            <a:ext cx="2214563" cy="357188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7500958" y="5857892"/>
            <a:ext cx="1500198" cy="357207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g_szurke_zold.jpg">
            <a:extLst>
              <a:ext uri="{FF2B5EF4-FFF2-40B4-BE49-F238E27FC236}">
                <a16:creationId xmlns="" xmlns:a16="http://schemas.microsoft.com/office/drawing/2014/main" id="{A766A369-258B-294E-9BCB-231DCA493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9188F876-7BF6-DC49-B80A-D3CB1F9B78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1928802"/>
            <a:ext cx="4714876" cy="357189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903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nd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g_szurke_zold.jpg">
            <a:extLst>
              <a:ext uri="{FF2B5EF4-FFF2-40B4-BE49-F238E27FC236}">
                <a16:creationId xmlns="" xmlns:a16="http://schemas.microsoft.com/office/drawing/2014/main" id="{0DB8B5C2-3444-754A-892F-1D1DDBE4F3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DFD0962D-48F9-704F-B2A8-EA3783C351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2374053"/>
            <a:ext cx="4714876" cy="340567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lang="hu-HU" sz="1800" kern="1200" baseline="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87312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6558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g_szurke_zold.jpg">
            <a:extLst>
              <a:ext uri="{FF2B5EF4-FFF2-40B4-BE49-F238E27FC236}">
                <a16:creationId xmlns="" xmlns:a16="http://schemas.microsoft.com/office/drawing/2014/main" id="{33110702-CDEC-A947-829A-27A645919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25DC0AEF-356E-0E47-AD6E-D11F492879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2775608"/>
            <a:ext cx="4714876" cy="367640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87312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7324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g_szurke_zold.jpg">
            <a:extLst>
              <a:ext uri="{FF2B5EF4-FFF2-40B4-BE49-F238E27FC236}">
                <a16:creationId xmlns="" xmlns:a16="http://schemas.microsoft.com/office/drawing/2014/main" id="{26389045-F311-8045-90D2-143156F8E4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C3BE31A5-5400-5A4D-A000-D95110150C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3198920"/>
            <a:ext cx="4714876" cy="372955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55780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5021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g_szurke_zold.jpg">
            <a:extLst>
              <a:ext uri="{FF2B5EF4-FFF2-40B4-BE49-F238E27FC236}">
                <a16:creationId xmlns="" xmlns:a16="http://schemas.microsoft.com/office/drawing/2014/main" id="{8A86E23C-F202-134F-993B-EA750EA6DF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D9E57ED1-D008-9F4A-B3DD-DCC48867C0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3643315"/>
            <a:ext cx="4714876" cy="357189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5921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g_szurke_zold.jpg">
            <a:extLst>
              <a:ext uri="{FF2B5EF4-FFF2-40B4-BE49-F238E27FC236}">
                <a16:creationId xmlns="" xmlns:a16="http://schemas.microsoft.com/office/drawing/2014/main" id="{2B6F4541-3344-314E-B0CD-3D8654A07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FABE9711-4B46-B145-87A6-DB8DDF6A43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4055096"/>
            <a:ext cx="4714876" cy="374035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1065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g_szurke_zold.jpg">
            <a:extLst>
              <a:ext uri="{FF2B5EF4-FFF2-40B4-BE49-F238E27FC236}">
                <a16:creationId xmlns="" xmlns:a16="http://schemas.microsoft.com/office/drawing/2014/main" id="{AE0DE894-7EE1-8E47-9BB6-1731CF62AE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8E058A7E-A7E8-7449-A5B1-39964C4083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4483725"/>
            <a:ext cx="4714876" cy="374035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31289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g_szurke_zold.jpg">
            <a:extLst>
              <a:ext uri="{FF2B5EF4-FFF2-40B4-BE49-F238E27FC236}">
                <a16:creationId xmlns="" xmlns:a16="http://schemas.microsoft.com/office/drawing/2014/main" id="{31D2A8ED-1067-824E-95D0-1ED33B34C5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1DCB60E5-E21C-5C40-9A0C-F7A19C5329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4912353"/>
            <a:ext cx="4714876" cy="374035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2510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g_szurke_zold.jpg">
            <a:extLst>
              <a:ext uri="{FF2B5EF4-FFF2-40B4-BE49-F238E27FC236}">
                <a16:creationId xmlns="" xmlns:a16="http://schemas.microsoft.com/office/drawing/2014/main" id="{886EFDCA-3DDF-5E45-A525-DC2D17A942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06A7FA44-42EA-9648-84B0-4ACFCCC943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5340981"/>
            <a:ext cx="4714876" cy="374035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1457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g_szurke_zold.jpg">
            <a:extLst>
              <a:ext uri="{FF2B5EF4-FFF2-40B4-BE49-F238E27FC236}">
                <a16:creationId xmlns="" xmlns:a16="http://schemas.microsoft.com/office/drawing/2014/main" id="{A52490E5-C5A6-9649-8CA0-9FA2CBEEE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AFD1CF90-99F3-9A40-8032-EA9B3634DD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5769609"/>
            <a:ext cx="4714876" cy="374035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368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sz_dia_oldalszam_nelk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bg_szurke_zold_oldalszamos.jpg">
            <a:extLst>
              <a:ext uri="{FF2B5EF4-FFF2-40B4-BE49-F238E27FC236}">
                <a16:creationId xmlns="" xmlns:a16="http://schemas.microsoft.com/office/drawing/2014/main" id="{AD979C8D-1F4F-774F-9424-DD6B12E776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6">
            <a:extLst>
              <a:ext uri="{FF2B5EF4-FFF2-40B4-BE49-F238E27FC236}">
                <a16:creationId xmlns="" xmlns:a16="http://schemas.microsoft.com/office/drawing/2014/main" id="{2A5B792A-1861-8B4F-B326-FD65608895B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429625" y="571500"/>
            <a:ext cx="428625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D63F4D06-89D3-C749-8991-11F631C3AAC5}" type="slidenum">
              <a:rPr lang="hu-HU" altLang="en-US" sz="1600" smtClean="0">
                <a:solidFill>
                  <a:schemeClr val="bg1"/>
                </a:solidFill>
                <a:latin typeface="Franklin Gothic Book" panose="020B0503020102020204" pitchFamily="34" charset="0"/>
              </a:rPr>
              <a:pPr algn="ctr" eaLnBrk="1" hangingPunct="1">
                <a:defRPr/>
              </a:pPr>
              <a:t>‹#›</a:t>
            </a:fld>
            <a:endParaRPr lang="hu-HU" altLang="en-US" sz="160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692948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1"/>
          </p:nvPr>
        </p:nvSpPr>
        <p:spPr>
          <a:xfrm>
            <a:off x="178563" y="928670"/>
            <a:ext cx="8786875" cy="5286375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3484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991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9B0307DC-7CAC-462B-BF9A-C140CA6D3510}" type="datetimeFigureOut">
              <a:rPr lang="cs-CZ" smtClean="0"/>
              <a:pPr/>
              <a:t>2.3.2021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32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952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355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4531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1933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bbra_rendezett_oldalszam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bg_szurke_zold_oldalszamos.jpg">
            <a:extLst>
              <a:ext uri="{FF2B5EF4-FFF2-40B4-BE49-F238E27FC236}">
                <a16:creationId xmlns="" xmlns:a16="http://schemas.microsoft.com/office/drawing/2014/main" id="{B82CD84D-B79B-4848-87C7-AE079F0276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55DEEC9-8119-EC49-B01E-B96715338BB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429625" y="571500"/>
            <a:ext cx="428625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D8CA4CB9-6D7B-C446-BA07-105EB5168FD9}" type="slidenum">
              <a:rPr lang="hu-HU" altLang="en-US" sz="1600" smtClean="0">
                <a:solidFill>
                  <a:schemeClr val="bg1"/>
                </a:solidFill>
                <a:latin typeface="Franklin Gothic Book" panose="020B0503020102020204" pitchFamily="34" charset="0"/>
              </a:rPr>
              <a:pPr algn="ctr" eaLnBrk="1" hangingPunct="1">
                <a:defRPr/>
              </a:pPr>
              <a:t>‹#›</a:t>
            </a:fld>
            <a:endParaRPr lang="hu-HU" altLang="en-US" sz="160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692948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4572000" y="928670"/>
            <a:ext cx="4393438" cy="5286375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7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lra_rendezett_oldalszam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bg_szurke_zold_oldalszamos.jpg">
            <a:extLst>
              <a:ext uri="{FF2B5EF4-FFF2-40B4-BE49-F238E27FC236}">
                <a16:creationId xmlns="" xmlns:a16="http://schemas.microsoft.com/office/drawing/2014/main" id="{34B76C0A-D537-F140-9EC5-0423C5367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6">
            <a:extLst>
              <a:ext uri="{FF2B5EF4-FFF2-40B4-BE49-F238E27FC236}">
                <a16:creationId xmlns="" xmlns:a16="http://schemas.microsoft.com/office/drawing/2014/main" id="{02FED4D3-5CCC-194C-8F5E-95E8386EB99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429625" y="571500"/>
            <a:ext cx="428625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B6508943-3DC2-FA4C-BBE7-2D98EB072585}" type="slidenum">
              <a:rPr lang="hu-HU" altLang="en-US" sz="1600" smtClean="0">
                <a:solidFill>
                  <a:schemeClr val="bg1"/>
                </a:solidFill>
                <a:latin typeface="Franklin Gothic Book" panose="020B0503020102020204" pitchFamily="34" charset="0"/>
              </a:rPr>
              <a:pPr algn="ctr" eaLnBrk="1" hangingPunct="1">
                <a:defRPr/>
              </a:pPr>
              <a:t>‹#›</a:t>
            </a:fld>
            <a:endParaRPr lang="hu-HU" altLang="en-US" sz="160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692948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1"/>
          </p:nvPr>
        </p:nvSpPr>
        <p:spPr>
          <a:xfrm>
            <a:off x="178563" y="928670"/>
            <a:ext cx="4393437" cy="5286375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542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zovegdoboz_oldalszam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bg_szurke_zold_oldalszamos.jpg">
            <a:extLst>
              <a:ext uri="{FF2B5EF4-FFF2-40B4-BE49-F238E27FC236}">
                <a16:creationId xmlns="" xmlns:a16="http://schemas.microsoft.com/office/drawing/2014/main" id="{10DC3BB6-4457-4F4C-97B3-3CD7F0D759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F33CB4E7-0EBB-1441-A6FB-EAA69832ED7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429625" y="571500"/>
            <a:ext cx="428625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4D22E252-6419-F749-B119-682F8B0C8A56}" type="slidenum">
              <a:rPr lang="hu-HU" altLang="en-US" sz="1600" smtClean="0">
                <a:solidFill>
                  <a:schemeClr val="bg1"/>
                </a:solidFill>
                <a:latin typeface="Franklin Gothic Book" panose="020B0503020102020204" pitchFamily="34" charset="0"/>
              </a:rPr>
              <a:pPr algn="ctr" eaLnBrk="1" hangingPunct="1">
                <a:defRPr/>
              </a:pPr>
              <a:t>‹#›</a:t>
            </a:fld>
            <a:endParaRPr lang="hu-HU" altLang="en-US" sz="160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692948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1"/>
          </p:nvPr>
        </p:nvSpPr>
        <p:spPr>
          <a:xfrm>
            <a:off x="4643439" y="928671"/>
            <a:ext cx="4357718" cy="2499813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2"/>
          </p:nvPr>
        </p:nvSpPr>
        <p:spPr>
          <a:xfrm>
            <a:off x="4643438" y="3581400"/>
            <a:ext cx="4357718" cy="2490806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13" name="Content Placeholder 7"/>
          <p:cNvSpPr>
            <a:spLocks noGrp="1"/>
          </p:cNvSpPr>
          <p:nvPr>
            <p:ph sz="quarter" idx="13"/>
          </p:nvPr>
        </p:nvSpPr>
        <p:spPr>
          <a:xfrm>
            <a:off x="142844" y="3571876"/>
            <a:ext cx="4357718" cy="2499813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14"/>
          </p:nvPr>
        </p:nvSpPr>
        <p:spPr>
          <a:xfrm>
            <a:off x="142844" y="928671"/>
            <a:ext cx="4357718" cy="2499813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791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szovegdobozos_oldalszam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bg_szurke_zold_oldalszamos.jpg">
            <a:extLst>
              <a:ext uri="{FF2B5EF4-FFF2-40B4-BE49-F238E27FC236}">
                <a16:creationId xmlns="" xmlns:a16="http://schemas.microsoft.com/office/drawing/2014/main" id="{CB47003D-F456-964B-82D0-08570BB4EF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A3DEE59-6CDD-7446-B56B-43F4010A8F6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429625" y="571500"/>
            <a:ext cx="428625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1FE418B6-437C-0048-93BD-41599CAD5C81}" type="slidenum">
              <a:rPr lang="hu-HU" altLang="en-US" sz="1600" smtClean="0">
                <a:solidFill>
                  <a:schemeClr val="bg1"/>
                </a:solidFill>
                <a:latin typeface="Franklin Gothic Book" panose="020B0503020102020204" pitchFamily="34" charset="0"/>
              </a:rPr>
              <a:pPr algn="ctr" eaLnBrk="1" hangingPunct="1">
                <a:defRPr/>
              </a:pPr>
              <a:t>‹#›</a:t>
            </a:fld>
            <a:endParaRPr lang="hu-HU" altLang="en-US" sz="160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3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692948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14" name="Content Placeholder 7"/>
          <p:cNvSpPr>
            <a:spLocks noGrp="1"/>
          </p:cNvSpPr>
          <p:nvPr>
            <p:ph sz="quarter" idx="11"/>
          </p:nvPr>
        </p:nvSpPr>
        <p:spPr>
          <a:xfrm>
            <a:off x="4643439" y="928671"/>
            <a:ext cx="4357718" cy="2499813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2"/>
          </p:nvPr>
        </p:nvSpPr>
        <p:spPr>
          <a:xfrm>
            <a:off x="2393141" y="3581400"/>
            <a:ext cx="4357718" cy="2490806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17" name="Content Placeholder 7"/>
          <p:cNvSpPr>
            <a:spLocks noGrp="1"/>
          </p:cNvSpPr>
          <p:nvPr>
            <p:ph sz="quarter" idx="14"/>
          </p:nvPr>
        </p:nvSpPr>
        <p:spPr>
          <a:xfrm>
            <a:off x="142844" y="928671"/>
            <a:ext cx="4357718" cy="2499813"/>
          </a:xfrm>
          <a:prstGeom prst="rect">
            <a:avLst/>
          </a:prstGeom>
        </p:spPr>
        <p:txBody>
          <a:bodyPr/>
          <a:lstStyle>
            <a:lvl1pPr>
              <a:buClr>
                <a:srgbClr val="8CC63F"/>
              </a:buClr>
              <a:buFont typeface="Wingdings" pitchFamily="2" charset="2"/>
              <a:buChar char="§"/>
              <a:defRPr sz="2400">
                <a:solidFill>
                  <a:srgbClr val="53564F"/>
                </a:solidFill>
              </a:defRPr>
            </a:lvl1pPr>
            <a:lvl2pPr>
              <a:buClr>
                <a:srgbClr val="8CC63F"/>
              </a:buClr>
              <a:buFont typeface="Wingdings" pitchFamily="2" charset="2"/>
              <a:buChar char="§"/>
              <a:defRPr sz="2000">
                <a:solidFill>
                  <a:srgbClr val="53564F"/>
                </a:solidFill>
              </a:defRPr>
            </a:lvl2pPr>
            <a:lvl3pPr>
              <a:buClr>
                <a:srgbClr val="8CC63F"/>
              </a:buClr>
              <a:buFont typeface="Wingdings" pitchFamily="2" charset="2"/>
              <a:buChar char="§"/>
              <a:defRPr sz="1600">
                <a:solidFill>
                  <a:srgbClr val="53564F"/>
                </a:solidFill>
              </a:defRPr>
            </a:lvl3pPr>
            <a:lvl4pPr>
              <a:buClr>
                <a:srgbClr val="8CC63F"/>
              </a:buClr>
              <a:buFont typeface="Wingdings" pitchFamily="2" charset="2"/>
              <a:buChar char="§"/>
              <a:defRPr sz="1400">
                <a:solidFill>
                  <a:srgbClr val="53564F"/>
                </a:solidFill>
              </a:defRPr>
            </a:lvl4pPr>
            <a:lvl5pPr>
              <a:buClr>
                <a:srgbClr val="8CC63F"/>
              </a:buClr>
              <a:buFont typeface="Wingdings" pitchFamily="2" charset="2"/>
              <a:buChar char="§"/>
              <a:defRPr sz="1200">
                <a:solidFill>
                  <a:srgbClr val="5356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97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g_szurke_zold.jpg">
            <a:extLst>
              <a:ext uri="{FF2B5EF4-FFF2-40B4-BE49-F238E27FC236}">
                <a16:creationId xmlns="" xmlns:a16="http://schemas.microsoft.com/office/drawing/2014/main" id="{3AEF4BC8-0812-234F-BC33-4057B9CD25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iStock_000002710859Small.jpg">
            <a:extLst>
              <a:ext uri="{FF2B5EF4-FFF2-40B4-BE49-F238E27FC236}">
                <a16:creationId xmlns="" xmlns:a16="http://schemas.microsoft.com/office/drawing/2014/main" id="{84E9AE8F-EED4-0849-BB11-421FB1ED8B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223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bg_szurke_zold.jpg">
            <a:extLst>
              <a:ext uri="{FF2B5EF4-FFF2-40B4-BE49-F238E27FC236}">
                <a16:creationId xmlns="" xmlns:a16="http://schemas.microsoft.com/office/drawing/2014/main" id="{51D45900-605D-7045-B365-E59FC7F2DC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iStock_000002710859Small.jpg">
            <a:extLst>
              <a:ext uri="{FF2B5EF4-FFF2-40B4-BE49-F238E27FC236}">
                <a16:creationId xmlns="" xmlns:a16="http://schemas.microsoft.com/office/drawing/2014/main" id="{6BAF53F6-A4CC-1647-BBF3-001D548CB6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 baseline="0">
                <a:solidFill>
                  <a:srgbClr val="53564F"/>
                </a:solidFill>
              </a:defRPr>
            </a:lvl1pPr>
          </a:lstStyle>
          <a:p>
            <a:pPr lvl="0"/>
            <a:endParaRPr lang="hu-HU" dirty="0"/>
          </a:p>
          <a:p>
            <a:pPr lvl="0"/>
            <a:r>
              <a:rPr lang="hu-HU" dirty="0"/>
              <a:t>Második pont</a:t>
            </a:r>
          </a:p>
          <a:p>
            <a:pPr lvl="0"/>
            <a:r>
              <a:rPr lang="hu-HU" dirty="0"/>
              <a:t>Harmadik pont</a:t>
            </a:r>
          </a:p>
          <a:p>
            <a:pPr lvl="0"/>
            <a:r>
              <a:rPr lang="hu-HU" dirty="0"/>
              <a:t>Negyedik pont</a:t>
            </a:r>
          </a:p>
          <a:p>
            <a:pPr lvl="0"/>
            <a:r>
              <a:rPr lang="hu-HU" dirty="0"/>
              <a:t>Ötödik pont</a:t>
            </a:r>
          </a:p>
          <a:p>
            <a:pPr lvl="0"/>
            <a:r>
              <a:rPr lang="hu-HU" dirty="0"/>
              <a:t>Hatodik pont</a:t>
            </a:r>
          </a:p>
          <a:p>
            <a:pPr lvl="0"/>
            <a:r>
              <a:rPr lang="hu-HU" dirty="0"/>
              <a:t>Hetedik pont</a:t>
            </a:r>
          </a:p>
          <a:p>
            <a:pPr lvl="0"/>
            <a:r>
              <a:rPr lang="hu-HU" dirty="0"/>
              <a:t>Nyolcadik pont</a:t>
            </a:r>
          </a:p>
          <a:p>
            <a:pPr lvl="0"/>
            <a:r>
              <a:rPr lang="hu-HU" dirty="0"/>
              <a:t>Kilencedik pont</a:t>
            </a:r>
          </a:p>
          <a:p>
            <a:pPr lvl="0"/>
            <a:r>
              <a:rPr lang="hu-HU" dirty="0"/>
              <a:t>Tízedik pont</a:t>
            </a:r>
          </a:p>
          <a:p>
            <a:pPr lvl="0"/>
            <a:r>
              <a:rPr lang="hu-HU" dirty="0"/>
              <a:t>Tizenegyedik pont</a:t>
            </a:r>
          </a:p>
          <a:p>
            <a:pPr lvl="0"/>
            <a:r>
              <a:rPr lang="hu-HU" dirty="0"/>
              <a:t>Tizenkettedik pont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1074745"/>
            <a:ext cx="4714876" cy="353991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633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bg_szurke_zold.jpg">
            <a:extLst>
              <a:ext uri="{FF2B5EF4-FFF2-40B4-BE49-F238E27FC236}">
                <a16:creationId xmlns="" xmlns:a16="http://schemas.microsoft.com/office/drawing/2014/main" id="{5034DAE7-5353-7A42-9F79-0D27BE76C8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Stock_000002710859Small.jpg">
            <a:extLst>
              <a:ext uri="{FF2B5EF4-FFF2-40B4-BE49-F238E27FC236}">
                <a16:creationId xmlns="" xmlns:a16="http://schemas.microsoft.com/office/drawing/2014/main" id="{6AE9CEEA-82ED-ED48-AF97-F001A00377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769938"/>
            <a:ext cx="3778250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429124" y="1503373"/>
            <a:ext cx="4714876" cy="353991"/>
          </a:xfrm>
          <a:prstGeom prst="rect">
            <a:avLst/>
          </a:prstGeom>
          <a:solidFill>
            <a:srgbClr val="8CC63F"/>
          </a:solidFill>
        </p:spPr>
        <p:txBody>
          <a:bodyPr/>
          <a:lstStyle>
            <a:lvl1pPr>
              <a:buClr>
                <a:schemeClr val="bg1"/>
              </a:buClr>
              <a:buFont typeface="Arial" pitchFamily="34" charset="0"/>
              <a:buNone/>
              <a:defRPr sz="1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29124" y="1071546"/>
            <a:ext cx="3357586" cy="514353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Clr>
                <a:srgbClr val="8CC63F"/>
              </a:buClr>
              <a:buFont typeface="Arial" pitchFamily="34" charset="0"/>
              <a:buNone/>
              <a:defRPr sz="1800">
                <a:solidFill>
                  <a:srgbClr val="5356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 dirty="0"/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1571604" y="128563"/>
            <a:ext cx="7572396" cy="428628"/>
          </a:xfrm>
          <a:prstGeom prst="rect">
            <a:avLst/>
          </a:prstGeom>
        </p:spPr>
        <p:txBody>
          <a:bodyPr/>
          <a:lstStyle>
            <a:lvl1pPr algn="r">
              <a:defRPr sz="2800">
                <a:solidFill>
                  <a:srgbClr val="53564F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072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826" r:id="rId1"/>
    <p:sldLayoutId id="2147485827" r:id="rId2"/>
    <p:sldLayoutId id="2147485828" r:id="rId3"/>
    <p:sldLayoutId id="2147485829" r:id="rId4"/>
    <p:sldLayoutId id="2147485830" r:id="rId5"/>
    <p:sldLayoutId id="2147485831" r:id="rId6"/>
    <p:sldLayoutId id="2147485832" r:id="rId7"/>
    <p:sldLayoutId id="2147485833" r:id="rId8"/>
    <p:sldLayoutId id="2147485834" r:id="rId9"/>
    <p:sldLayoutId id="2147485835" r:id="rId10"/>
    <p:sldLayoutId id="2147485836" r:id="rId11"/>
    <p:sldLayoutId id="2147485837" r:id="rId12"/>
    <p:sldLayoutId id="2147485838" r:id="rId13"/>
    <p:sldLayoutId id="2147485839" r:id="rId14"/>
    <p:sldLayoutId id="2147485840" r:id="rId15"/>
    <p:sldLayoutId id="2147485841" r:id="rId16"/>
    <p:sldLayoutId id="2147485842" r:id="rId17"/>
    <p:sldLayoutId id="2147485843" r:id="rId18"/>
    <p:sldLayoutId id="2147485844" r:id="rId19"/>
    <p:sldLayoutId id="2147485825" r:id="rId20"/>
    <p:sldLayoutId id="2147485846" r:id="rId21"/>
    <p:sldLayoutId id="2147485847" r:id="rId22"/>
    <p:sldLayoutId id="2147485848" r:id="rId23"/>
    <p:sldLayoutId id="2147485849" r:id="rId24"/>
    <p:sldLayoutId id="2147485850" r:id="rId2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="" xmlns:a16="http://schemas.microsoft.com/office/drawing/2014/main" id="{329AE3E7-0E71-1F49-915D-F3AB87ACD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5738" y="1557338"/>
            <a:ext cx="5040312" cy="403225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sr-Latn-R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KONVENCIJI O ZAJEDNIČKOM TRANZITNOM POSTUPKU</a:t>
            </a:r>
            <a:r>
              <a:rPr lang="hu-HU" sz="2800" b="1" dirty="0">
                <a:latin typeface="+mn-lt"/>
              </a:rPr>
              <a:t/>
            </a:r>
            <a:br>
              <a:rPr lang="hu-HU" sz="2800" b="1" dirty="0">
                <a:latin typeface="+mn-lt"/>
              </a:rPr>
            </a:br>
            <a:r>
              <a:rPr lang="hu-HU" sz="2000" dirty="0">
                <a:latin typeface="+mj-lt"/>
              </a:rPr>
              <a:t/>
            </a:r>
            <a:br>
              <a:rPr lang="hu-HU" sz="2000" dirty="0">
                <a:latin typeface="+mj-lt"/>
              </a:rPr>
            </a:br>
            <a:r>
              <a:rPr lang="hu-HU" sz="2000" dirty="0">
                <a:latin typeface="+mj-lt"/>
              </a:rPr>
              <a:t/>
            </a:r>
            <a:br>
              <a:rPr lang="hu-HU" sz="2000" dirty="0">
                <a:latin typeface="+mj-lt"/>
              </a:rPr>
            </a:br>
            <a:r>
              <a:rPr lang="en-US" sz="2000" b="1" dirty="0">
                <a:latin typeface="+mj-lt"/>
              </a:rPr>
              <a:t>Support to accession to Common Transit Convention and Convention on Facilitation of Trade in Goods</a:t>
            </a:r>
            <a:r>
              <a:rPr lang="hu-HU" sz="2000" b="1" dirty="0">
                <a:latin typeface="+mj-lt"/>
              </a:rPr>
              <a:t/>
            </a:r>
            <a:br>
              <a:rPr lang="hu-HU" sz="2000" b="1" dirty="0">
                <a:latin typeface="+mj-lt"/>
              </a:rPr>
            </a:br>
            <a:r>
              <a:rPr lang="en-GB" sz="2000" dirty="0">
                <a:latin typeface="+mj-lt"/>
              </a:rPr>
              <a:t/>
            </a:r>
            <a:br>
              <a:rPr lang="en-GB" sz="2000" dirty="0">
                <a:latin typeface="+mj-lt"/>
              </a:rPr>
            </a:br>
            <a:r>
              <a:rPr lang="en-GB" sz="1400" b="1" dirty="0" err="1">
                <a:latin typeface="+mj-lt"/>
              </a:rPr>
              <a:t>EuropeAid</a:t>
            </a:r>
            <a:r>
              <a:rPr lang="en-GB" sz="1400" b="1" dirty="0">
                <a:latin typeface="+mj-lt"/>
              </a:rPr>
              <a:t>/139035/IH/SER/ME</a:t>
            </a:r>
            <a:r>
              <a:rPr lang="hu-HU" sz="1400" b="1" dirty="0">
                <a:latin typeface="+mj-lt"/>
              </a:rPr>
              <a:t/>
            </a:r>
            <a:br>
              <a:rPr lang="hu-HU" sz="1400" b="1" dirty="0">
                <a:latin typeface="+mj-lt"/>
              </a:rPr>
            </a:br>
            <a:r>
              <a:rPr lang="hu-HU" sz="1400" b="1" dirty="0">
                <a:latin typeface="+mj-lt"/>
              </a:rPr>
              <a:t/>
            </a:r>
            <a:br>
              <a:rPr lang="hu-HU" sz="1400" b="1" dirty="0">
                <a:latin typeface="+mj-lt"/>
              </a:rPr>
            </a:br>
            <a:r>
              <a:rPr lang="hu-HU" sz="1400" b="1" dirty="0">
                <a:latin typeface="+mj-lt"/>
              </a:rPr>
              <a:t/>
            </a:r>
            <a:br>
              <a:rPr lang="hu-HU" sz="1400" b="1" dirty="0">
                <a:latin typeface="+mj-lt"/>
              </a:rPr>
            </a:br>
            <a:r>
              <a:rPr lang="en-US" altLang="en-US" sz="1400" i="1" dirty="0">
                <a:latin typeface="+mj-lt"/>
              </a:rPr>
              <a:t>Project funded by the European Union</a:t>
            </a:r>
            <a:r>
              <a:rPr lang="en-US" altLang="en-US" sz="1400" dirty="0">
                <a:solidFill>
                  <a:schemeClr val="bg1"/>
                </a:solidFill>
                <a:latin typeface="+mj-lt"/>
              </a:rPr>
              <a:t/>
            </a:r>
            <a:br>
              <a:rPr lang="en-US" altLang="en-US" sz="1400" dirty="0">
                <a:solidFill>
                  <a:schemeClr val="bg1"/>
                </a:solidFill>
                <a:latin typeface="+mj-lt"/>
              </a:rPr>
            </a:br>
            <a:endParaRPr lang="en-US" sz="1400" i="1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23554" name="Text Placeholder 10">
            <a:extLst>
              <a:ext uri="{FF2B5EF4-FFF2-40B4-BE49-F238E27FC236}">
                <a16:creationId xmlns="" xmlns:a16="http://schemas.microsoft.com/office/drawing/2014/main" id="{515D5315-FDE1-4249-98E6-A684C53D81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4211638" y="5805488"/>
            <a:ext cx="2016125" cy="35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Podgorica</a:t>
            </a:r>
            <a:endParaRPr lang="hu-HU" altLang="en-US" dirty="0">
              <a:solidFill>
                <a:srgbClr val="FF0000"/>
              </a:solidFill>
            </a:endParaRPr>
          </a:p>
        </p:txBody>
      </p:sp>
      <p:sp>
        <p:nvSpPr>
          <p:cNvPr id="23555" name="Text Placeholder 11">
            <a:extLst>
              <a:ext uri="{FF2B5EF4-FFF2-40B4-BE49-F238E27FC236}">
                <a16:creationId xmlns="" xmlns:a16="http://schemas.microsoft.com/office/drawing/2014/main" id="{5171693B-E3D3-B74A-9170-B5351FD170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auto">
          <a:xfrm>
            <a:off x="7235825" y="5805488"/>
            <a:ext cx="1765300" cy="35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5.3.</a:t>
            </a:r>
            <a:r>
              <a:rPr lang="hu-HU" altLang="en-US" dirty="0" smtClean="0"/>
              <a:t> </a:t>
            </a:r>
            <a:r>
              <a:rPr lang="en-GB" altLang="en-US" dirty="0" smtClean="0"/>
              <a:t>20</a:t>
            </a:r>
            <a:r>
              <a:rPr lang="hu-HU" altLang="en-US" dirty="0" smtClean="0"/>
              <a:t>21</a:t>
            </a:r>
            <a:endParaRPr lang="en-GB" altLang="en-US" dirty="0"/>
          </a:p>
        </p:txBody>
      </p:sp>
      <p:pic>
        <p:nvPicPr>
          <p:cNvPr id="23556" name="Picture 9" descr="26.JPG">
            <a:extLst>
              <a:ext uri="{FF2B5EF4-FFF2-40B4-BE49-F238E27FC236}">
                <a16:creationId xmlns="" xmlns:a16="http://schemas.microsoft.com/office/drawing/2014/main" id="{05E122DF-90C4-E04B-A49D-4BC458453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1275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2">
            <a:extLst>
              <a:ext uri="{FF2B5EF4-FFF2-40B4-BE49-F238E27FC236}">
                <a16:creationId xmlns="" xmlns:a16="http://schemas.microsoft.com/office/drawing/2014/main" id="{6AD730BB-509E-6E4E-A99D-89DE85296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88913"/>
            <a:ext cx="12319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6659563" y="176213"/>
            <a:ext cx="2341562" cy="1263650"/>
            <a:chOff x="6660232" y="176972"/>
            <a:chExt cx="2340893" cy="1262891"/>
          </a:xfrm>
        </p:grpSpPr>
        <p:sp>
          <p:nvSpPr>
            <p:cNvPr id="8" name="TextBox 2"/>
            <p:cNvSpPr txBox="1">
              <a:spLocks noChangeArrowheads="1"/>
            </p:cNvSpPr>
            <p:nvPr/>
          </p:nvSpPr>
          <p:spPr bwMode="auto">
            <a:xfrm>
              <a:off x="6660232" y="188913"/>
              <a:ext cx="2340893" cy="1057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hu-HU" altLang="hu-HU" sz="160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7533357" y="176972"/>
              <a:ext cx="1467768" cy="1262891"/>
              <a:chOff x="7533357" y="176972"/>
              <a:chExt cx="1467768" cy="1262891"/>
            </a:xfrm>
          </p:grpSpPr>
          <p:pic>
            <p:nvPicPr>
              <p:cNvPr id="11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3357" y="176972"/>
                <a:ext cx="1438275" cy="310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1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7295" y="529784"/>
                <a:ext cx="1433830" cy="6489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1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96234" y="1217613"/>
                <a:ext cx="1112520" cy="222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4" name="Picture 8" descr="aam_word_a4_header-logo_all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975" y="188913"/>
            <a:ext cx="1439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6">
            <a:extLst>
              <a:ext uri="{FF2B5EF4-FFF2-40B4-BE49-F238E27FC236}">
                <a16:creationId xmlns="" xmlns:a16="http://schemas.microsoft.com/office/drawing/2014/main" id="{9898128A-EDAD-5A4F-8F9A-61758E00E5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143375" y="1995488"/>
            <a:ext cx="4643438" cy="2867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u-HU" altLang="en-US" dirty="0" smtClean="0"/>
              <a:t/>
            </a:r>
            <a:br>
              <a:rPr lang="hu-HU" altLang="en-US" dirty="0" smtClean="0"/>
            </a:br>
            <a:r>
              <a:rPr lang="en-US" altLang="en-US" dirty="0" smtClean="0"/>
              <a:t>Thank </a:t>
            </a:r>
            <a:r>
              <a:rPr lang="en-US" altLang="en-US" dirty="0"/>
              <a:t>you for your attention</a:t>
            </a:r>
            <a:r>
              <a:rPr lang="hu-HU" altLang="en-US" dirty="0"/>
              <a:t>!</a:t>
            </a:r>
            <a:endParaRPr lang="en-US" altLang="en-US" dirty="0"/>
          </a:p>
        </p:txBody>
      </p:sp>
      <p:pic>
        <p:nvPicPr>
          <p:cNvPr id="41986" name="Picture 8" descr="iStock_000004081765Small.jpg">
            <a:extLst>
              <a:ext uri="{FF2B5EF4-FFF2-40B4-BE49-F238E27FC236}">
                <a16:creationId xmlns="" xmlns:a16="http://schemas.microsoft.com/office/drawing/2014/main" id="{E1F94AE6-8794-9349-BE58-C097E255A070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9213" cy="625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Text Placeholder 2">
            <a:extLst>
              <a:ext uri="{FF2B5EF4-FFF2-40B4-BE49-F238E27FC236}">
                <a16:creationId xmlns="" xmlns:a16="http://schemas.microsoft.com/office/drawing/2014/main" id="{59A439D9-92AF-FE43-A790-7D8E3BDC4B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auto">
          <a:xfrm>
            <a:off x="7019925" y="5805488"/>
            <a:ext cx="1981200" cy="35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5.3.</a:t>
            </a:r>
            <a:r>
              <a:rPr lang="hu-HU" altLang="en-US" dirty="0" smtClean="0"/>
              <a:t> </a:t>
            </a:r>
            <a:r>
              <a:rPr lang="en-GB" altLang="en-US" dirty="0"/>
              <a:t>20</a:t>
            </a:r>
            <a:r>
              <a:rPr lang="hu-HU" altLang="en-US" dirty="0"/>
              <a:t>21</a:t>
            </a:r>
            <a:endParaRPr lang="en-GB" altLang="en-US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6659563" y="176213"/>
            <a:ext cx="2341562" cy="1263650"/>
            <a:chOff x="6660232" y="176972"/>
            <a:chExt cx="2340893" cy="1262891"/>
          </a:xfrm>
        </p:grpSpPr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6660232" y="188913"/>
              <a:ext cx="2340893" cy="1057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hu-HU" altLang="hu-HU" sz="160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7533357" y="176972"/>
              <a:ext cx="1467768" cy="1262891"/>
              <a:chOff x="7533357" y="176972"/>
              <a:chExt cx="1467768" cy="1262891"/>
            </a:xfrm>
          </p:grpSpPr>
          <p:pic>
            <p:nvPicPr>
              <p:cNvPr id="9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3357" y="176972"/>
                <a:ext cx="1438275" cy="310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7295" y="529784"/>
                <a:ext cx="1433830" cy="6489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1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96234" y="1217613"/>
                <a:ext cx="1112520" cy="222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2" name="Picture 8" descr="aam_word_a4_header-logo_all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975" y="188913"/>
            <a:ext cx="1439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0">
            <a:extLst>
              <a:ext uri="{FF2B5EF4-FFF2-40B4-BE49-F238E27FC236}">
                <a16:creationId xmlns="" xmlns:a16="http://schemas.microsoft.com/office/drawing/2014/main" id="{515D5315-FDE1-4249-98E6-A684C53D81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4211638" y="5805488"/>
            <a:ext cx="2016125" cy="35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Podgorica</a:t>
            </a:r>
            <a:endParaRPr lang="hu-HU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276872"/>
            <a:ext cx="6400800" cy="3474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</a:rPr>
              <a:t>Uvod</a:t>
            </a:r>
          </a:p>
        </p:txBody>
      </p:sp>
    </p:spTree>
    <p:extLst>
      <p:ext uri="{BB962C8B-B14F-4D97-AF65-F5344CB8AC3E}">
        <p14:creationId xmlns:p14="http://schemas.microsoft.com/office/powerpoint/2010/main" val="151134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4294967295"/>
          </p:nvPr>
        </p:nvSpPr>
        <p:spPr bwMode="auto">
          <a:xfrm>
            <a:off x="323850" y="765175"/>
            <a:ext cx="8820150" cy="525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rgbClr val="C00000"/>
              </a:buClr>
              <a:buFontTx/>
              <a:buNone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rgbClr val="000066"/>
                </a:solidFill>
              </a:rPr>
              <a:t>Nacionalni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Carinski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zakon</a:t>
            </a:r>
            <a:r>
              <a:rPr lang="en-US" altLang="en-US" sz="2800" dirty="0" smtClean="0">
                <a:solidFill>
                  <a:srgbClr val="000066"/>
                </a:solidFill>
              </a:rPr>
              <a:t>;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Uredba</a:t>
            </a:r>
            <a:r>
              <a:rPr lang="en-US" altLang="en-US" sz="2800" dirty="0" smtClean="0">
                <a:solidFill>
                  <a:srgbClr val="000066"/>
                </a:solidFill>
              </a:rPr>
              <a:t>;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Pravilnik</a:t>
            </a:r>
            <a:endParaRPr lang="en-US" altLang="en-US" sz="2800" dirty="0" smtClean="0">
              <a:solidFill>
                <a:srgbClr val="000066"/>
              </a:solidFill>
            </a:endParaRP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Zajednice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u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okviru</a:t>
            </a:r>
            <a:r>
              <a:rPr lang="en-US" altLang="en-US" sz="2800" dirty="0" smtClean="0">
                <a:solidFill>
                  <a:srgbClr val="000066"/>
                </a:solidFill>
              </a:rPr>
              <a:t> EU – UCC; IP, DA, TDA</a:t>
            </a: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rgbClr val="000066"/>
                </a:solidFill>
              </a:rPr>
              <a:t>Zajednički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EU, EFTA</a:t>
            </a:r>
            <a:r>
              <a:rPr lang="sr-Latn-RS" altLang="en-US" sz="2800" dirty="0" smtClean="0">
                <a:solidFill>
                  <a:srgbClr val="000066"/>
                </a:solidFill>
              </a:rPr>
              <a:t>,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Turska</a:t>
            </a:r>
            <a:r>
              <a:rPr lang="sr-Latn-RS" altLang="en-US" sz="2800" dirty="0" smtClean="0">
                <a:solidFill>
                  <a:srgbClr val="000066"/>
                </a:solidFill>
              </a:rPr>
              <a:t>, Republika severna Makedonija, ‚Republika Srbija i Ujedinjeno Kraljevstvo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Konvencija</a:t>
            </a:r>
            <a:r>
              <a:rPr lang="en-US" altLang="en-US" sz="2800" dirty="0" smtClean="0">
                <a:solidFill>
                  <a:srgbClr val="000066"/>
                </a:solidFill>
              </a:rPr>
              <a:t> o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zajedničkom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tranzitu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sr-Latn-RS" altLang="en-US" sz="2800" dirty="0" err="1">
                <a:solidFill>
                  <a:srgbClr val="000066"/>
                </a:solidFill>
              </a:rPr>
              <a:t>K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onvencija</a:t>
            </a:r>
            <a:r>
              <a:rPr lang="en-US" altLang="en-US" sz="2800" dirty="0" smtClean="0">
                <a:solidFill>
                  <a:srgbClr val="000066"/>
                </a:solidFill>
              </a:rPr>
              <a:t> o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pojednostavljenim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formalnostima</a:t>
            </a:r>
            <a:r>
              <a:rPr lang="en-US" altLang="en-US" sz="2800" dirty="0" smtClean="0">
                <a:solidFill>
                  <a:srgbClr val="000066"/>
                </a:solidFill>
              </a:rPr>
              <a:t> u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trgovini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robom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iz</a:t>
            </a:r>
            <a:r>
              <a:rPr lang="en-US" altLang="en-US" sz="2800" dirty="0" smtClean="0">
                <a:solidFill>
                  <a:srgbClr val="000066"/>
                </a:solidFill>
              </a:rPr>
              <a:t> 1987</a:t>
            </a: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srgbClr val="000066"/>
                </a:solidFill>
              </a:rPr>
              <a:t>NCTS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sistem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razmene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poruka</a:t>
            </a:r>
            <a:r>
              <a:rPr lang="en-US" altLang="en-US" sz="2800" dirty="0" smtClean="0">
                <a:solidFill>
                  <a:srgbClr val="000066"/>
                </a:solidFill>
              </a:rPr>
              <a:t>-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drumski</a:t>
            </a:r>
            <a:r>
              <a:rPr lang="en-US" altLang="en-US" sz="2800" dirty="0" smtClean="0">
                <a:solidFill>
                  <a:srgbClr val="000066"/>
                </a:solidFill>
              </a:rPr>
              <a:t> transport</a:t>
            </a:r>
          </a:p>
        </p:txBody>
      </p:sp>
      <p:sp>
        <p:nvSpPr>
          <p:cNvPr id="13315" name="Content Placeholder 1"/>
          <p:cNvSpPr txBox="1">
            <a:spLocks/>
          </p:cNvSpPr>
          <p:nvPr/>
        </p:nvSpPr>
        <p:spPr bwMode="auto">
          <a:xfrm>
            <a:off x="0" y="34925"/>
            <a:ext cx="9144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Vrste</a:t>
            </a:r>
            <a:r>
              <a:rPr lang="en-US" altLang="en-US" sz="4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tranzita</a:t>
            </a:r>
            <a:endParaRPr lang="en-US" altLang="en-US" sz="4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033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x-none" sz="3200" ker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Zakonski osnov</a:t>
            </a:r>
            <a:endParaRPr lang="en-US" sz="3200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0" y="98107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Nacionalni tranzit</a:t>
            </a:r>
            <a:endParaRPr lang="x-none" sz="2400" kern="0">
              <a:solidFill>
                <a:srgbClr val="002060"/>
              </a:solidFill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Čl. 155-159. </a:t>
            </a:r>
            <a:r>
              <a:rPr lang="x-none" sz="2400" kern="0" smtClean="0">
                <a:solidFill>
                  <a:srgbClr val="002060"/>
                </a:solidFill>
                <a:latin typeface="+mn-lt"/>
              </a:rPr>
              <a:t>Carinsk</a:t>
            </a: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og</a:t>
            </a:r>
            <a:r>
              <a:rPr lang="x-none" sz="2400" kern="0" smtClean="0">
                <a:solidFill>
                  <a:srgbClr val="002060"/>
                </a:solidFill>
                <a:latin typeface="+mn-lt"/>
              </a:rPr>
              <a:t> zakon</a:t>
            </a: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a</a:t>
            </a:r>
            <a:endParaRPr lang="x-none" sz="2400" kern="0">
              <a:solidFill>
                <a:srgbClr val="002060"/>
              </a:solidFill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x-none" sz="2400" kern="0" smtClean="0">
                <a:solidFill>
                  <a:srgbClr val="002060"/>
                </a:solidFill>
                <a:latin typeface="+mn-lt"/>
              </a:rPr>
              <a:t>Uredbe</a:t>
            </a: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 za sprovođenje carinskog zakona</a:t>
            </a: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 smtClean="0">
                <a:solidFill>
                  <a:srgbClr val="002060"/>
                </a:solidFill>
              </a:rPr>
              <a:t>Pravilnik</a:t>
            </a:r>
            <a:endParaRPr lang="sr-Latn-RS" sz="2400" kern="0" dirty="0">
              <a:solidFill>
                <a:srgbClr val="00206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x-none" sz="2400" kern="0">
                <a:solidFill>
                  <a:srgbClr val="002060"/>
                </a:solidFill>
                <a:latin typeface="+mn-lt"/>
              </a:rPr>
              <a:t>Međunarodne konvencije </a:t>
            </a:r>
            <a:endParaRPr lang="en-US" sz="2400" kern="0" dirty="0">
              <a:solidFill>
                <a:srgbClr val="002060"/>
              </a:solidFill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x-none" sz="2400" kern="0">
                <a:solidFill>
                  <a:srgbClr val="002060"/>
                </a:solidFill>
                <a:latin typeface="+mn-lt"/>
              </a:rPr>
              <a:t>TIR,</a:t>
            </a:r>
            <a:endParaRPr lang="en-US" sz="2400" kern="0" dirty="0">
              <a:solidFill>
                <a:srgbClr val="002060"/>
              </a:solidFill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Istambulska –ATA karnet</a:t>
            </a:r>
            <a:r>
              <a:rPr lang="en-US" sz="2400" kern="0" dirty="0">
                <a:solidFill>
                  <a:srgbClr val="002060"/>
                </a:solidFill>
                <a:latin typeface="+mn-lt"/>
              </a:rPr>
              <a:t>,</a:t>
            </a: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Konvencija o zajedničkom tranzitnom postupku</a:t>
            </a:r>
            <a:endParaRPr lang="en-US" sz="2400" kern="0" dirty="0">
              <a:solidFill>
                <a:srgbClr val="002060"/>
              </a:solidFill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Konvencija o pojednostavljenim formalnostima u trgovini robom- SAD konvencija</a:t>
            </a:r>
            <a:endParaRPr lang="x-none" sz="2400" kern="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09419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790" y="692696"/>
            <a:ext cx="5917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altLang="en-US" sz="3200" b="1" dirty="0" smtClean="0">
                <a:solidFill>
                  <a:srgbClr val="0F5494"/>
                </a:solidFill>
                <a:latin typeface="+mj-lt"/>
              </a:rPr>
              <a:t>ISTORIJA ZAJEDNIČKOG TRANZITA</a:t>
            </a:r>
            <a:endParaRPr lang="en-US" altLang="en-US" sz="3200" b="1" dirty="0">
              <a:solidFill>
                <a:srgbClr val="0F5494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48" y="1412776"/>
            <a:ext cx="9144000" cy="525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Gulim" pitchFamily="32" charset="-127"/>
                <a:cs typeface="ヒラギノ角ゴ Pro W3" charset="0"/>
              </a:rPr>
              <a:t>1968 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EC uvodi Tranzit Zajednice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1972 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Poseban sporazum između EC, Austrije i Švajcarske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1987 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Konvencija o zajedničkom tranzitnom postupku/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SAD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Konvencija između EC i EFTA zemalja 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(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Austrija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Finska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Island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Norveška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Švedska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Švajcarska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)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 marL="457200" indent="-457200">
              <a:lnSpc>
                <a:spcPct val="90000"/>
              </a:lnSpc>
              <a:spcBef>
                <a:spcPts val="400"/>
              </a:spcBef>
              <a:buAutoNum type="arabicPlain" startAt="1996"/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   Republika Češka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Mađarska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Poljska i Slovačka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2004     Estonija, Kipar, Slovenija, Litvanija, Malta, Letonija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200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6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Rumunija i Bugarska</a:t>
            </a:r>
            <a:endParaRPr lang="en-GB" altLang="en-US" sz="2400" dirty="0" smtClean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2012     Hrvatska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(1 Jul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i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)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i Turska 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(1 Dec.)</a:t>
            </a:r>
            <a:endParaRPr lang="sr-Latn-RS" altLang="en-US" sz="2400" dirty="0" smtClean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 marL="457200" indent="-457200">
              <a:lnSpc>
                <a:spcPct val="90000"/>
              </a:lnSpc>
              <a:spcBef>
                <a:spcPts val="400"/>
              </a:spcBef>
              <a:buAutoNum type="arabicPlain" startAt="2015"/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 </a:t>
            </a:r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BJR Makedonija (1 Juli) </a:t>
            </a:r>
            <a:endParaRPr lang="en-US" altLang="en-US" sz="2400" dirty="0" smtClean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 marL="457200" indent="-457200">
              <a:lnSpc>
                <a:spcPct val="90000"/>
              </a:lnSpc>
              <a:spcBef>
                <a:spcPts val="400"/>
              </a:spcBef>
              <a:buAutoNum type="arabicPlain" startAt="2015"/>
            </a:pP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  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Republika Srbija (1. februar)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	</a:t>
            </a:r>
            <a:r>
              <a:rPr lang="en-GB" altLang="en-US" sz="2400" i="1" dirty="0">
                <a:solidFill>
                  <a:srgbClr val="C00000"/>
                </a:solidFill>
                <a:ea typeface="Gulim" pitchFamily="32" charset="-127"/>
                <a:cs typeface="ヒラギノ角ゴ Pro W3" charset="0"/>
              </a:rPr>
              <a:t>	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000" i="1" dirty="0" smtClean="0">
                <a:solidFill>
                  <a:srgbClr val="C00000"/>
                </a:solidFill>
                <a:ea typeface="Gulim" pitchFamily="32" charset="-127"/>
                <a:cs typeface="ヒラギノ角ゴ Pro W3" charset="0"/>
              </a:rPr>
              <a:t>2021        Ujedinjeno Kraljevstvo (1. januar)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800" i="1" dirty="0" smtClean="0">
                <a:solidFill>
                  <a:srgbClr val="C00000"/>
                </a:solidFill>
                <a:ea typeface="Gulim" pitchFamily="32" charset="-127"/>
                <a:cs typeface="ヒラギノ角ゴ Pro W3" charset="0"/>
              </a:rPr>
              <a:t>Pristupanje Konvencijama uslov za pristupanje EU</a:t>
            </a:r>
            <a:endParaRPr lang="en-GB" altLang="en-US" sz="2800" i="1" dirty="0">
              <a:solidFill>
                <a:srgbClr val="0F5494"/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pt-PT" altLang="en-US" sz="2000" i="1" dirty="0">
                <a:solidFill>
                  <a:srgbClr val="0F5494"/>
                </a:solidFill>
                <a:ea typeface="Gulim" pitchFamily="32" charset="-127"/>
                <a:cs typeface="ヒラギノ角ゴ Pro W3" charset="0"/>
              </a:rPr>
              <a:t>		</a:t>
            </a:r>
            <a:endParaRPr lang="en-GB" altLang="en-US" sz="2000" i="1" dirty="0">
              <a:solidFill>
                <a:srgbClr val="0F5494"/>
              </a:solidFill>
              <a:ea typeface="Gulim" pitchFamily="32" charset="-127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404813"/>
            <a:ext cx="8208911" cy="556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5626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512807"/>
            <a:ext cx="8287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altLang="en-US" sz="3200" b="1" dirty="0" smtClean="0">
                <a:solidFill>
                  <a:srgbClr val="0F5494"/>
                </a:solidFill>
                <a:latin typeface="+mj-lt"/>
              </a:rPr>
              <a:t>OPŠTI USLOVI ZA PRISTUPANJE KONVENCIJAMA</a:t>
            </a:r>
            <a:endParaRPr lang="en-US" altLang="en-US" sz="3200" b="1" dirty="0">
              <a:solidFill>
                <a:srgbClr val="0F5494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869599"/>
            <a:ext cx="9144000" cy="2934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Sposobnost primene propisa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: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- 	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promena nacionalnih propisa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;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- 	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uspostavljanje administrativne 				strukture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;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- 	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implementacija 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New </a:t>
            </a:r>
            <a:r>
              <a:rPr lang="en-US" altLang="en-US" sz="2400" i="1" dirty="0" err="1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Computerised</a:t>
            </a: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		        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Transit System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(NCTS</a:t>
            </a: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33220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512807"/>
            <a:ext cx="8287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altLang="en-US" sz="3200" b="1" dirty="0" smtClean="0">
                <a:solidFill>
                  <a:srgbClr val="0F5494"/>
                </a:solidFill>
                <a:latin typeface="+mj-lt"/>
              </a:rPr>
              <a:t>OPŠTI USLOVI ZA PRISTUPANJE KONVENCIJAMA</a:t>
            </a:r>
            <a:endParaRPr lang="en-US" altLang="en-US" sz="3200" b="1" dirty="0">
              <a:solidFill>
                <a:srgbClr val="0F5494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869599"/>
            <a:ext cx="9144000" cy="4298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Jedna godina primene NCTS na nacionalnom nivou pre pristupanja Konvencijama</a:t>
            </a:r>
          </a:p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Provera ispunjenosti uslova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:</a:t>
            </a:r>
            <a:endParaRPr lang="sr-Latn-RS" altLang="en-US" sz="2400" i="1" dirty="0" smtClean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Bar jedna monitoring misija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Zakonodavstvo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Organizacija 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IT sistem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Pojednostavljenja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Sastanak sa privrednim društvima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85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7" descr="j01958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2205038"/>
            <a:ext cx="2687637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359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AM Theme Color 1">
      <a:dk1>
        <a:srgbClr val="53564F"/>
      </a:dk1>
      <a:lt1>
        <a:srgbClr val="FFFFFF"/>
      </a:lt1>
      <a:dk2>
        <a:srgbClr val="53564F"/>
      </a:dk2>
      <a:lt2>
        <a:srgbClr val="FFFFFF"/>
      </a:lt2>
      <a:accent1>
        <a:srgbClr val="BFBFBF"/>
      </a:accent1>
      <a:accent2>
        <a:srgbClr val="D5D5D3"/>
      </a:accent2>
      <a:accent3>
        <a:srgbClr val="8CC63F"/>
      </a:accent3>
      <a:accent4>
        <a:srgbClr val="DCEEC5"/>
      </a:accent4>
      <a:accent5>
        <a:srgbClr val="E8F3D9"/>
      </a:accent5>
      <a:accent6>
        <a:srgbClr val="FFFFFF"/>
      </a:accent6>
      <a:hlink>
        <a:srgbClr val="8CC63F"/>
      </a:hlink>
      <a:folHlink>
        <a:srgbClr val="DCEEC5"/>
      </a:folHlink>
    </a:clrScheme>
    <a:fontScheme name="franklin gothic book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anchor="ctr"/>
      <a:lstStyle>
        <a:defPPr algn="ctr">
          <a:defRPr sz="1600">
            <a:solidFill>
              <a:schemeClr val="bg1"/>
            </a:solidFill>
            <a:latin typeface="Franklin Gothic Book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5A82762D9722A04ABAFF281334BE080E00BA950A41FE115B4D8DE24128AFD238C6" ma:contentTypeVersion="25" ma:contentTypeDescription="Prezentáció (PPT)" ma:contentTypeScope="" ma:versionID="d2af5d7e37e15fef889de1f898d77f86">
  <xsd:schema xmlns:xsd="http://www.w3.org/2001/XMLSchema" xmlns:p="http://schemas.microsoft.com/office/2006/metadata/properties" xmlns:ns1="http://schemas.microsoft.com/sharepoint/v3" xmlns:ns2="07f4a6f5-3dbd-430a-b5d1-493860264cca" xmlns:ns3="ff898133-b071-4a3e-8060-bbd229651cc5" targetNamespace="http://schemas.microsoft.com/office/2006/metadata/properties" ma:root="true" ma:fieldsID="e8e0928363ecba6c22063f950cc620d6" ns1:_="" ns2:_="" ns3:_="">
    <xsd:import namespace="http://schemas.microsoft.com/sharepoint/v3"/>
    <xsd:import namespace="07f4a6f5-3dbd-430a-b5d1-493860264cca"/>
    <xsd:import namespace="ff898133-b071-4a3e-8060-bbd229651cc5"/>
    <xsd:element name="properties">
      <xsd:complexType>
        <xsd:sequence>
          <xsd:element name="documentManagement">
            <xsd:complexType>
              <xsd:all>
                <xsd:element ref="ns2:Statusz" minOccurs="0"/>
                <xsd:element ref="ns3:Keywords1" minOccurs="0"/>
                <xsd:element ref="ns3:Prepared_x0020_by_x0020__x0028_subsidiary_x0020_name_x0029_" minOccurs="0"/>
                <xsd:element ref="ns3:Date" minOccurs="0"/>
                <xsd:element ref="ns3:Job_x0020_code" minOccurs="0"/>
                <xsd:element ref="ns3:Presenter" minOccurs="0"/>
                <xsd:element ref="ns3:Client_x0020_Name" minOccurs="0"/>
                <xsd:element ref="ns3:Privacy-Level" minOccurs="0"/>
                <xsd:element ref="ns1:Language" minOccurs="0"/>
                <xsd:element ref="ns3:Document_x0020_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Language" ma:index="16" nillable="true" ma:displayName="Language" ma:default="Hungarian" ma:format="Dropdown" ma:internalName="Language" ma:readOnly="false">
      <xsd:simpleType>
        <xsd:restriction base="dms:Choice">
          <xsd:enumeration value="English"/>
          <xsd:enumeration value="German"/>
          <xsd:enumeration value="Hungarian"/>
          <xsd:enumeration value="Romanian"/>
        </xsd:restriction>
      </xsd:simpleType>
    </xsd:element>
  </xsd:schema>
  <xsd:schema xmlns:xsd="http://www.w3.org/2001/XMLSchema" xmlns:dms="http://schemas.microsoft.com/office/2006/documentManagement/types" targetNamespace="07f4a6f5-3dbd-430a-b5d1-493860264cca" elementFormDefault="qualified">
    <xsd:import namespace="http://schemas.microsoft.com/office/2006/documentManagement/types"/>
    <xsd:element name="Statusz" ma:index="8" nillable="true" ma:displayName="Document Status" ma:default="Workstuff" ma:format="Dropdown" ma:internalName="Statusz" ma:readOnly="false">
      <xsd:simpleType>
        <xsd:restriction base="dms:Choice">
          <xsd:enumeration value="Approved"/>
          <xsd:enumeration value="Delivered"/>
          <xsd:enumeration value="Under External QA"/>
          <xsd:enumeration value="Under Internal QA"/>
          <xsd:enumeration value="Workstuff"/>
          <xsd:enumeration value="Final"/>
        </xsd:restriction>
      </xsd:simpleType>
    </xsd:element>
  </xsd:schema>
  <xsd:schema xmlns:xsd="http://www.w3.org/2001/XMLSchema" xmlns:dms="http://schemas.microsoft.com/office/2006/documentManagement/types" targetNamespace="ff898133-b071-4a3e-8060-bbd229651cc5" elementFormDefault="qualified">
    <xsd:import namespace="http://schemas.microsoft.com/office/2006/documentManagement/types"/>
    <xsd:element name="Keywords1" ma:index="9" nillable="true" ma:displayName="Keywords" ma:internalName="Keywords1">
      <xsd:simpleType>
        <xsd:restriction base="dms:Text">
          <xsd:maxLength value="255"/>
        </xsd:restriction>
      </xsd:simpleType>
    </xsd:element>
    <xsd:element name="Prepared_x0020_by_x0020__x0028_subsidiary_x0020_name_x0029_" ma:index="10" nillable="true" ma:displayName="Prepared by (subsidiary name)" ma:default="AAM Consulting" ma:description="A készítő cég neve (Cons, Tech, Group vagy Romania)" ma:format="Dropdown" ma:internalName="Prepared_x0020_by_x0020__x0028_subsidiary_x0020_name_x0029_" ma:readOnly="false">
      <xsd:simpleType>
        <xsd:restriction base="dms:Choice">
          <xsd:enumeration value="AAM Consulting"/>
          <xsd:enumeration value="AAM Group"/>
          <xsd:enumeration value="AAM Romania"/>
        </xsd:restriction>
      </xsd:simpleType>
    </xsd:element>
    <xsd:element name="Date" ma:index="11" nillable="true" ma:displayName="Date" ma:format="DateOnly" ma:internalName="Date" ma:readOnly="false">
      <xsd:simpleType>
        <xsd:restriction base="dms:DateTime"/>
      </xsd:simpleType>
    </xsd:element>
    <xsd:element name="Job_x0020_code" ma:index="12" nillable="true" ma:displayName="Job code" ma:description="Munkaszám" ma:internalName="Job_x0020_code" ma:readOnly="false">
      <xsd:simpleType>
        <xsd:restriction base="dms:Text">
          <xsd:maxLength value="255"/>
        </xsd:restriction>
      </xsd:simpleType>
    </xsd:element>
    <xsd:element name="Presenter" ma:index="13" nillable="true" ma:displayName="Presenter" ma:internalName="Presenter">
      <xsd:simpleType>
        <xsd:restriction base="dms:Text">
          <xsd:maxLength value="255"/>
        </xsd:restriction>
      </xsd:simpleType>
    </xsd:element>
    <xsd:element name="Client_x0020_Name" ma:index="14" nillable="true" ma:displayName="Client Name" ma:default="Internal Document" ma:internalName="Client_x0020_Name" ma:readOnly="false">
      <xsd:simpleType>
        <xsd:restriction base="dms:Text">
          <xsd:maxLength value="255"/>
        </xsd:restriction>
      </xsd:simpleType>
    </xsd:element>
    <xsd:element name="Privacy-Level" ma:index="15" nillable="true" ma:displayName="Security Level" ma:default="Public" ma:format="Dropdown" ma:internalName="Privacy_x002d_Level" ma:readOnly="false">
      <xsd:simpleType>
        <xsd:restriction base="dms:Choice">
          <xsd:enumeration value="Public"/>
          <xsd:enumeration value="Confidental"/>
          <xsd:enumeration value="Critical"/>
        </xsd:restriction>
      </xsd:simpleType>
    </xsd:element>
    <xsd:element name="Document_x0020_Type" ma:index="17" nillable="true" ma:displayName="Document Type" ma:internalName="Document_x0020_Type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opic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FAE93DE-2608-4154-AFB8-300825C4D4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f4a6f5-3dbd-430a-b5d1-493860264cca"/>
    <ds:schemaRef ds:uri="ff898133-b071-4a3e-8060-bbd229651cc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9387</TotalTime>
  <Words>167</Words>
  <Application>Microsoft Office PowerPoint</Application>
  <PresentationFormat>On-screen Show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Gulim</vt:lpstr>
      <vt:lpstr>Arial</vt:lpstr>
      <vt:lpstr>Calibri</vt:lpstr>
      <vt:lpstr>Franklin Gothic Book</vt:lpstr>
      <vt:lpstr>Franklin Gothic Demi</vt:lpstr>
      <vt:lpstr>Verdana</vt:lpstr>
      <vt:lpstr>Wingdings</vt:lpstr>
      <vt:lpstr>ヒラギノ角ゴ Pro W3</vt:lpstr>
      <vt:lpstr>Office Theme</vt:lpstr>
      <vt:lpstr> KONVENCIJI O ZAJEDNIČKOM TRANZITNOM POSTUPKU   Support to accession to Common Transit Convention and Convention on Facilitation of Trade in Goods  EuropeAid/139035/IH/SER/ME   Project funded by the European Union 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Thank you for your attention!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</dc:title>
  <dc:creator>kornélmájszter</dc:creator>
  <cp:lastModifiedBy>Olga Protic</cp:lastModifiedBy>
  <cp:revision>437</cp:revision>
  <cp:lastPrinted>2013-05-08T12:48:47Z</cp:lastPrinted>
  <dcterms:created xsi:type="dcterms:W3CDTF">2008-08-05T11:01:23Z</dcterms:created>
  <dcterms:modified xsi:type="dcterms:W3CDTF">2021-03-02T11:42:39Z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0x0101005A82762D9722A04ABAFF281334BE080E00BA950A41FE115B4D8DE24128AFD238C6</vt:lpwstr>
  </property>
  <property fmtid="{D5CDD505-2E9C-101B-9397-08002B2CF9AE}" pid="3" name="Language">
    <vt:lpwstr>English</vt:lpwstr>
  </property>
  <property fmtid="{D5CDD505-2E9C-101B-9397-08002B2CF9AE}" pid="4" name="Privacy-Level">
    <vt:lpwstr>Public</vt:lpwstr>
  </property>
  <property fmtid="{D5CDD505-2E9C-101B-9397-08002B2CF9AE}" pid="5" name="Client Name">
    <vt:lpwstr>HRMA</vt:lpwstr>
  </property>
  <property fmtid="{D5CDD505-2E9C-101B-9397-08002B2CF9AE}" pid="6" name="Date">
    <vt:lpwstr>2013-04-22T02:00:00Z</vt:lpwstr>
  </property>
  <property fmtid="{D5CDD505-2E9C-101B-9397-08002B2CF9AE}" pid="7" name="Keywords1">
    <vt:lpwstr/>
  </property>
  <property fmtid="{D5CDD505-2E9C-101B-9397-08002B2CF9AE}" pid="8" name="Prepared by (subsidiary name)">
    <vt:lpwstr>AAM Consulting</vt:lpwstr>
  </property>
  <property fmtid="{D5CDD505-2E9C-101B-9397-08002B2CF9AE}" pid="9" name="Statusz">
    <vt:lpwstr>Final</vt:lpwstr>
  </property>
  <property fmtid="{D5CDD505-2E9C-101B-9397-08002B2CF9AE}" pid="10" name="Job code">
    <vt:lpwstr>MEHRMA01</vt:lpwstr>
  </property>
  <property fmtid="{D5CDD505-2E9C-101B-9397-08002B2CF9AE}" pid="11" name="Presenter">
    <vt:lpwstr/>
  </property>
  <property fmtid="{D5CDD505-2E9C-101B-9397-08002B2CF9AE}" pid="12" name="Document Type">
    <vt:lpwstr>PPT</vt:lpwstr>
  </property>
</Properties>
</file>